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E5BD-0926-45E4-9A63-40BA0E7244FA}" type="datetimeFigureOut">
              <a:rPr lang="et-EE" smtClean="0"/>
              <a:t>16.09.2020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DDFB-CAB5-4040-9506-37DE74D5556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658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E5BD-0926-45E4-9A63-40BA0E7244FA}" type="datetimeFigureOut">
              <a:rPr lang="et-EE" smtClean="0"/>
              <a:t>16.09.2020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DDFB-CAB5-4040-9506-37DE74D5556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288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E5BD-0926-45E4-9A63-40BA0E7244FA}" type="datetimeFigureOut">
              <a:rPr lang="et-EE" smtClean="0"/>
              <a:t>16.09.2020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DDFB-CAB5-4040-9506-37DE74D5556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0446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E5BD-0926-45E4-9A63-40BA0E7244FA}" type="datetimeFigureOut">
              <a:rPr lang="et-EE" smtClean="0"/>
              <a:t>16.09.2020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DDFB-CAB5-4040-9506-37DE74D5556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208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E5BD-0926-45E4-9A63-40BA0E7244FA}" type="datetimeFigureOut">
              <a:rPr lang="et-EE" smtClean="0"/>
              <a:t>16.09.2020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DDFB-CAB5-4040-9506-37DE74D5556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8117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E5BD-0926-45E4-9A63-40BA0E7244FA}" type="datetimeFigureOut">
              <a:rPr lang="et-EE" smtClean="0"/>
              <a:t>16.09.2020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DDFB-CAB5-4040-9506-37DE74D5556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341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E5BD-0926-45E4-9A63-40BA0E7244FA}" type="datetimeFigureOut">
              <a:rPr lang="et-EE" smtClean="0"/>
              <a:t>16.09.2020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DDFB-CAB5-4040-9506-37DE74D5556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434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E5BD-0926-45E4-9A63-40BA0E7244FA}" type="datetimeFigureOut">
              <a:rPr lang="et-EE" smtClean="0"/>
              <a:t>16.09.2020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DDFB-CAB5-4040-9506-37DE74D5556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7787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E5BD-0926-45E4-9A63-40BA0E7244FA}" type="datetimeFigureOut">
              <a:rPr lang="et-EE" smtClean="0"/>
              <a:t>16.09.2020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DDFB-CAB5-4040-9506-37DE74D5556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7020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E5BD-0926-45E4-9A63-40BA0E7244FA}" type="datetimeFigureOut">
              <a:rPr lang="et-EE" smtClean="0"/>
              <a:t>16.09.2020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DDFB-CAB5-4040-9506-37DE74D5556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353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E5BD-0926-45E4-9A63-40BA0E7244FA}" type="datetimeFigureOut">
              <a:rPr lang="et-EE" smtClean="0"/>
              <a:t>16.09.2020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DDFB-CAB5-4040-9506-37DE74D5556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7243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7E5BD-0926-45E4-9A63-40BA0E7244FA}" type="datetimeFigureOut">
              <a:rPr lang="et-EE" smtClean="0"/>
              <a:t>16.09.2020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BDDFB-CAB5-4040-9506-37DE74D5556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4367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632066" y="5669280"/>
            <a:ext cx="9144000" cy="860368"/>
          </a:xfrm>
        </p:spPr>
        <p:txBody>
          <a:bodyPr/>
          <a:lstStyle/>
          <a:p>
            <a:endParaRPr lang="et-E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>
              <a:solidFill>
                <a:srgbClr val="1251A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>
              <a:solidFill>
                <a:srgbClr val="1251A0"/>
              </a:solidFill>
            </a:endParaRPr>
          </a:p>
        </p:txBody>
      </p:sp>
      <p:pic>
        <p:nvPicPr>
          <p:cNvPr id="4" name="Sisu kohatäi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1" y="-13320"/>
            <a:ext cx="1310640" cy="687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8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Laiekraan</PresentationFormat>
  <Paragraphs>0</Paragraphs>
  <Slides>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Office'i kujundus</vt:lpstr>
      <vt:lpstr>PowerPointi esitlus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Keit Kasvandik</dc:creator>
  <cp:lastModifiedBy>Keit Kasvandik</cp:lastModifiedBy>
  <cp:revision>2</cp:revision>
  <dcterms:created xsi:type="dcterms:W3CDTF">2020-09-16T11:48:59Z</dcterms:created>
  <dcterms:modified xsi:type="dcterms:W3CDTF">2020-09-16T12:34:11Z</dcterms:modified>
</cp:coreProperties>
</file>