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51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smtClean="0"/>
              <a:t>Klõpsake juhtslaidi alapealkirja laadi redigeerimiseks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9BB2-768D-4309-ADCE-5072E23F0414}" type="datetimeFigureOut">
              <a:rPr lang="et-EE" smtClean="0"/>
              <a:t>18.09.2020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96FA-CEB0-46AB-9C69-2F41FE5EFB1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68082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9BB2-768D-4309-ADCE-5072E23F0414}" type="datetimeFigureOut">
              <a:rPr lang="et-EE" smtClean="0"/>
              <a:t>18.09.2020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96FA-CEB0-46AB-9C69-2F41FE5EFB1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65145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9BB2-768D-4309-ADCE-5072E23F0414}" type="datetimeFigureOut">
              <a:rPr lang="et-EE" smtClean="0"/>
              <a:t>18.09.2020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96FA-CEB0-46AB-9C69-2F41FE5EFB1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36335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9BB2-768D-4309-ADCE-5072E23F0414}" type="datetimeFigureOut">
              <a:rPr lang="et-EE" smtClean="0"/>
              <a:t>18.09.2020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96FA-CEB0-46AB-9C69-2F41FE5EFB1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62014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9BB2-768D-4309-ADCE-5072E23F0414}" type="datetimeFigureOut">
              <a:rPr lang="et-EE" smtClean="0"/>
              <a:t>18.09.2020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96FA-CEB0-46AB-9C69-2F41FE5EFB1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18532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9BB2-768D-4309-ADCE-5072E23F0414}" type="datetimeFigureOut">
              <a:rPr lang="et-EE" smtClean="0"/>
              <a:t>18.09.2020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96FA-CEB0-46AB-9C69-2F41FE5EFB1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46208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9BB2-768D-4309-ADCE-5072E23F0414}" type="datetimeFigureOut">
              <a:rPr lang="et-EE" smtClean="0"/>
              <a:t>18.09.2020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96FA-CEB0-46AB-9C69-2F41FE5EFB1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83096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9BB2-768D-4309-ADCE-5072E23F0414}" type="datetimeFigureOut">
              <a:rPr lang="et-EE" smtClean="0"/>
              <a:t>18.09.2020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96FA-CEB0-46AB-9C69-2F41FE5EFB1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46966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9BB2-768D-4309-ADCE-5072E23F0414}" type="datetimeFigureOut">
              <a:rPr lang="et-EE" smtClean="0"/>
              <a:t>18.09.2020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96FA-CEB0-46AB-9C69-2F41FE5EFB1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82936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9BB2-768D-4309-ADCE-5072E23F0414}" type="datetimeFigureOut">
              <a:rPr lang="et-EE" smtClean="0"/>
              <a:t>18.09.2020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96FA-CEB0-46AB-9C69-2F41FE5EFB1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9269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9BB2-768D-4309-ADCE-5072E23F0414}" type="datetimeFigureOut">
              <a:rPr lang="et-EE" smtClean="0"/>
              <a:t>18.09.2020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96FA-CEB0-46AB-9C69-2F41FE5EFB1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00526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F9BB2-768D-4309-ADCE-5072E23F0414}" type="datetimeFigureOut">
              <a:rPr lang="et-EE" smtClean="0"/>
              <a:t>18.09.2020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096FA-CEB0-46AB-9C69-2F41FE5EFB1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7058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l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524000" y="5228704"/>
            <a:ext cx="9144000" cy="1265527"/>
          </a:xfrm>
        </p:spPr>
        <p:txBody>
          <a:bodyPr/>
          <a:lstStyle/>
          <a:p>
            <a:endParaRPr lang="et-E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557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u kohatäi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1282699"/>
          </a:xfrm>
          <a:prstGeom prst="rect">
            <a:avLst/>
          </a:prstGeom>
        </p:spPr>
      </p:pic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8200" y="1282698"/>
            <a:ext cx="10515600" cy="777011"/>
          </a:xfrm>
        </p:spPr>
        <p:txBody>
          <a:bodyPr>
            <a:normAutofit/>
          </a:bodyPr>
          <a:lstStyle/>
          <a:p>
            <a:endParaRPr lang="et-EE" dirty="0">
              <a:solidFill>
                <a:srgbClr val="1251A0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838200" y="2623127"/>
            <a:ext cx="10515600" cy="3553836"/>
          </a:xfrm>
        </p:spPr>
        <p:txBody>
          <a:bodyPr/>
          <a:lstStyle/>
          <a:p>
            <a:endParaRPr lang="et-EE" dirty="0">
              <a:solidFill>
                <a:srgbClr val="125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089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0</Words>
  <Application>Microsoft Office PowerPoint</Application>
  <PresentationFormat>Laiekraan</PresentationFormat>
  <Paragraphs>0</Paragraphs>
  <Slides>2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Office'i kujundus</vt:lpstr>
      <vt:lpstr>PowerPointi esitlus</vt:lpstr>
      <vt:lpstr>PowerPointi esitlus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Keit Kasvandik</dc:creator>
  <cp:lastModifiedBy>Keit Kasvandik</cp:lastModifiedBy>
  <cp:revision>4</cp:revision>
  <dcterms:created xsi:type="dcterms:W3CDTF">2020-09-16T10:53:54Z</dcterms:created>
  <dcterms:modified xsi:type="dcterms:W3CDTF">2020-09-18T06:33:34Z</dcterms:modified>
</cp:coreProperties>
</file>